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 varScale="1">
        <p:scale>
          <a:sx n="88" d="100"/>
          <a:sy n="88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AF8D-D8FC-F342-85CA-7691752ABBD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4A3B1-C5B7-9B40-8A45-762D5B94D9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18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4A3B1-C5B7-9B40-8A45-762D5B94D9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75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FC1240-9E3B-2044-B7A5-05BB6F32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346D31-F371-5647-A385-0700B4AA4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CF7228-E1A8-C448-B326-7227CC5C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AC1C1C-9D3B-A24D-87EE-1598C384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1FE9DC-0FD2-1140-9A03-6DD49B97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3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096082-731B-5E40-9F28-EC10A3AA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F6F558-5BFF-1740-A264-9B1E1F684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0E1DC-62F7-3F4D-8C15-6B71976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9E6CE6-1B33-E345-BC80-F968EDB0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3895BB-6039-F24D-ADA1-1D46913D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92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E63310-9A47-1840-AAC6-326444F88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5DB3EF-B273-6E40-AA9F-B454AAC3A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D8094D-29CE-844E-9BA0-8B199A29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991BB-C74E-7143-A3E8-0A5D1AF2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5869A8-4232-714E-B3E6-B401F91E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98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933B1C-6AF9-684A-9850-67F244F5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9574E3-EC17-4E4D-870C-92C5393B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97B550-3E14-C74D-8FBB-7AFE0CF4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0EA62D-FC48-D54D-A9B9-F79A4BCA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C0C2EA-3B86-F144-AD0E-118CE05F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05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9AB7F-B1CD-4849-883B-50ED18DF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83C683-0A77-FF44-8FB7-EE012DD6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01B827-3638-BE40-9BB8-3C34D1D2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147563-9847-F941-ACB8-7ED74C0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C47CDF-EDD1-D943-AA42-657776A2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73EA2-2758-3342-A80C-4278397B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157D74-0A68-D543-B424-F09D0CDD4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3A3A69-68AB-744A-AEFB-DD9F2BBE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09A430-8086-5446-A675-36F1B3AB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80E123-84F2-464F-BB7C-D4E6405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772933-0282-F840-A365-7BBBF09A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44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FA6C1C-8B5B-C34A-B275-FED807EB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0A4020-EC34-EA47-BB1C-1F68904A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0A7C75-0679-8649-A816-F7E245044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CF71E7-CC4A-6248-8AAB-5615C0378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BA6E47-3B07-2A4C-BCBA-A0CE47054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55EB3B-B88E-1E4C-8DB1-9B59B49C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576CE0-B9F1-B94E-97C2-E5D5B685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3FB73D-6D34-1040-A1D3-904840E6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7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1E67C-C0A2-B644-8612-E1FD19EA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9189F6-B85E-D847-A99F-A43FC64B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D43965-CA0B-B945-8DF1-EE1FDB89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9C1DC0-8008-9340-8F43-693741C0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98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241C7F-D34E-0645-96BC-25CDF6C7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90A72F-1988-1249-A495-67B22ECE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ECD7DE-C36F-4B48-8558-4ADD56DB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69597B-FA8D-1542-A898-3EFD9B6A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90EE8-23DC-2D4C-B233-7AA7C6BC9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D1EB56-36BF-6742-A1D8-5096F955D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760DE7-9877-C140-99C9-26060359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79DEB5-9D9A-1E49-989D-7EF10EB7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72D1D-1C66-8D46-8D82-B5DA2EC5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45FDF-F86A-454C-879E-B8E775D4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233F88-A391-B44F-803A-7550465C9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8A8516-6AB0-024E-B9A3-B525EA2E6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4003AC-1098-C94C-89AC-4DFD4EEC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7D048F-4896-A141-A4E0-719ED4B2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034966-BC01-DB47-9897-6DBCA569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E17E05-3523-C14A-BAA5-6EB32E7A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10F31-CA5B-8D4C-8383-2D3F0C6E9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1FFC73-B46F-904C-826E-2851AC2FE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B3600-7A01-FA42-B23C-2CD67F54DF2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EF4FF0-1916-634E-A81D-9D41A8605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D62BB-CFE3-754B-A5F3-9677393A4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A10C-CE7A-4748-B3A7-E4A241144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屋内, 女性, 若い が含まれている画像&#10;&#10;自動的に生成された説明">
            <a:extLst>
              <a:ext uri="{FF2B5EF4-FFF2-40B4-BE49-F238E27FC236}">
                <a16:creationId xmlns:a16="http://schemas.microsoft.com/office/drawing/2014/main" id="{26E89D75-F098-E644-8C7B-4BD73D3A9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080" r="-794" b="5397"/>
          <a:stretch/>
        </p:blipFill>
        <p:spPr>
          <a:xfrm>
            <a:off x="-174170" y="-1"/>
            <a:ext cx="12447234" cy="69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</Words>
  <Application>Microsoft Macintosh PowerPoint</Application>
  <PresentationFormat>ワイド画面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takahashi hidenori</dc:creator>
  <cp:lastModifiedBy>takahashi hidenori</cp:lastModifiedBy>
  <cp:revision>2</cp:revision>
  <dcterms:created xsi:type="dcterms:W3CDTF">2020-09-17T04:52:43Z</dcterms:created>
  <dcterms:modified xsi:type="dcterms:W3CDTF">2020-09-18T05:54:58Z</dcterms:modified>
</cp:coreProperties>
</file>